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000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000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000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000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000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000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000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000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000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3000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  <p:transition spd="med" advTm="3000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8649CE-AD88-4EBC-A679-7F17E94CD0E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8E7261-58DB-481C-B351-A7AA7FD74D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3000">
    <p:wedg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AKÓWKOWY TEATRZYK Helena Bechlerowa il Stachursk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KÓWKOWY TEATRZYK Helena Bechlerowa il Stachursk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1369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KÓWKOWY TEATRZYK Helena Bechlerowa il Stachursk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KÓWKOWY TEATRZYK Helena Bechlerowa il Stachursk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KÓWKOWY TEATRZYK Helena Bechlerowa il Stachursk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elegalna uprawa maku. Mężczyźnie grożą 2 lata więzienia | Gazet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064896" cy="460851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43102" y="-833228"/>
            <a:ext cx="505779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Cisza jak makiem zasiał.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</TotalTime>
  <Words>5</Words>
  <Application>Microsoft Office PowerPoint</Application>
  <PresentationFormat>Pokaz na ekranie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Aspekt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Dell</dc:creator>
  <cp:lastModifiedBy>Dell</cp:lastModifiedBy>
  <cp:revision>4</cp:revision>
  <dcterms:created xsi:type="dcterms:W3CDTF">2020-04-19T08:36:47Z</dcterms:created>
  <dcterms:modified xsi:type="dcterms:W3CDTF">2020-04-19T10:20:48Z</dcterms:modified>
</cp:coreProperties>
</file>